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l-PL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1EC02EA-3D3F-4142-BA7E-2E6939C1BC7E}" type="datetimeFigureOut">
              <a:rPr lang="pl-PL" smtClean="0"/>
              <a:pPr/>
              <a:t>2021-01-23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00749F2-94A7-425B-94D6-01BFE03E5262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pl-PL" sz="5400" i="1" dirty="0" smtClean="0">
                <a:latin typeface="+mj-lt"/>
              </a:rPr>
              <a:t>Avec le verbe auxiliaire „avoir” </a:t>
            </a:r>
            <a:endParaRPr lang="pl-PL" sz="5400" i="1" dirty="0">
              <a:latin typeface="+mj-l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PASSÉ COMPOSÉ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FORMATION : </a:t>
            </a:r>
            <a:endParaRPr lang="pl-PL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b="1" dirty="0" smtClean="0"/>
              <a:t>AUXILIAIRE    </a:t>
            </a:r>
            <a:r>
              <a:rPr lang="fr-FR" b="1" dirty="0" smtClean="0"/>
              <a:t>+</a:t>
            </a:r>
            <a:r>
              <a:rPr lang="pl-PL" b="1" dirty="0" smtClean="0"/>
              <a:t> P</a:t>
            </a:r>
            <a:r>
              <a:rPr lang="fr-FR" b="1" dirty="0" smtClean="0"/>
              <a:t>ARTICIPE </a:t>
            </a:r>
            <a:r>
              <a:rPr lang="fr-FR" b="1" dirty="0" smtClean="0"/>
              <a:t>PASSÉ </a:t>
            </a:r>
            <a:endParaRPr lang="pl-PL" b="1" dirty="0"/>
          </a:p>
          <a:p>
            <a:pPr>
              <a:buNone/>
            </a:pPr>
            <a:r>
              <a:rPr lang="pl-PL" b="1" dirty="0" smtClean="0"/>
              <a:t>               „</a:t>
            </a:r>
            <a:r>
              <a:rPr lang="fr-FR" b="1" dirty="0" smtClean="0"/>
              <a:t>AVOIR</a:t>
            </a:r>
            <a:r>
              <a:rPr lang="pl-PL" b="1" dirty="0" smtClean="0"/>
              <a:t>”</a:t>
            </a:r>
            <a:r>
              <a:rPr lang="fr-FR" dirty="0" smtClean="0"/>
              <a:t> </a:t>
            </a:r>
            <a:endParaRPr lang="pl-PL" dirty="0" smtClean="0"/>
          </a:p>
          <a:p>
            <a:pPr>
              <a:buNone/>
            </a:pPr>
            <a:r>
              <a:rPr lang="fr-FR" dirty="0" smtClean="0"/>
              <a:t>(</a:t>
            </a:r>
            <a:r>
              <a:rPr lang="fr-FR" dirty="0"/>
              <a:t>au présent de l’indicatif</a:t>
            </a:r>
            <a:r>
              <a:rPr lang="fr-FR" dirty="0" smtClean="0"/>
              <a:t>)</a:t>
            </a:r>
            <a:endParaRPr lang="pl-PL" dirty="0" smtClean="0"/>
          </a:p>
          <a:p>
            <a:pPr>
              <a:buNone/>
            </a:pPr>
            <a:endParaRPr lang="pl-PL" dirty="0"/>
          </a:p>
          <a:p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J’ai			</a:t>
            </a:r>
            <a:r>
              <a:rPr lang="pl-PL" sz="4400" i="1" dirty="0" err="1" smtClean="0">
                <a:solidFill>
                  <a:srgbClr val="FF0000"/>
                </a:solidFill>
                <a:latin typeface="Francaise Regular demo" pitchFamily="2" charset="0"/>
              </a:rPr>
              <a:t>Nous</a:t>
            </a:r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 </a:t>
            </a:r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avons</a:t>
            </a:r>
          </a:p>
          <a:p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Tu as		</a:t>
            </a:r>
            <a:r>
              <a:rPr lang="pl-PL" sz="4400" i="1" dirty="0" err="1" smtClean="0">
                <a:solidFill>
                  <a:srgbClr val="FF0000"/>
                </a:solidFill>
                <a:latin typeface="Francaise Regular demo" pitchFamily="2" charset="0"/>
              </a:rPr>
              <a:t>Vous</a:t>
            </a:r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 </a:t>
            </a:r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avez</a:t>
            </a:r>
          </a:p>
          <a:p>
            <a:r>
              <a:rPr lang="pl-PL" sz="4400" i="1" dirty="0" err="1" smtClean="0">
                <a:solidFill>
                  <a:srgbClr val="FF0000"/>
                </a:solidFill>
                <a:latin typeface="Francaise Regular demo" pitchFamily="2" charset="0"/>
              </a:rPr>
              <a:t>Il</a:t>
            </a:r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/Elle </a:t>
            </a:r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a		</a:t>
            </a:r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Il</a:t>
            </a:r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s/</a:t>
            </a:r>
            <a:r>
              <a:rPr lang="pl-PL" sz="4400" i="1" dirty="0" err="1" smtClean="0">
                <a:solidFill>
                  <a:srgbClr val="FF0000"/>
                </a:solidFill>
                <a:latin typeface="Francaise Regular demo" pitchFamily="2" charset="0"/>
              </a:rPr>
              <a:t>E</a:t>
            </a:r>
            <a:r>
              <a:rPr lang="pl-PL" sz="4400" i="1" dirty="0" err="1" smtClean="0">
                <a:solidFill>
                  <a:srgbClr val="FF0000"/>
                </a:solidFill>
                <a:latin typeface="Francaise Regular demo" pitchFamily="2" charset="0"/>
              </a:rPr>
              <a:t>lles</a:t>
            </a:r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 </a:t>
            </a:r>
            <a:r>
              <a:rPr lang="pl-PL" sz="4400" i="1" dirty="0" smtClean="0">
                <a:solidFill>
                  <a:srgbClr val="FF0000"/>
                </a:solidFill>
                <a:latin typeface="Francaise Regular demo" pitchFamily="2" charset="0"/>
              </a:rPr>
              <a:t>ont</a:t>
            </a:r>
            <a:endParaRPr lang="pl-PL" sz="4400" i="1" dirty="0">
              <a:solidFill>
                <a:srgbClr val="FF0000"/>
              </a:solidFill>
              <a:latin typeface="Francaise Regular demo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PARTICIPE PASSÉ</a:t>
            </a:r>
            <a:endParaRPr lang="pl-PL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pl-PL" b="1" u="sng" dirty="0" err="1" smtClean="0"/>
              <a:t>Ier</a:t>
            </a:r>
            <a:r>
              <a:rPr lang="pl-PL" b="1" u="sng" dirty="0" smtClean="0"/>
              <a:t> </a:t>
            </a:r>
            <a:r>
              <a:rPr lang="pl-PL" b="1" u="sng" dirty="0" smtClean="0"/>
              <a:t>groupe : </a:t>
            </a:r>
          </a:p>
          <a:p>
            <a:pPr>
              <a:buNone/>
            </a:pPr>
            <a:endParaRPr lang="pl-PL" sz="1100" b="1" u="sng" dirty="0" smtClean="0"/>
          </a:p>
          <a:p>
            <a:pPr algn="ctr">
              <a:buNone/>
            </a:pPr>
            <a:r>
              <a:rPr lang="pl-PL" sz="5800" dirty="0" smtClean="0"/>
              <a:t>REGARD</a:t>
            </a:r>
            <a:r>
              <a:rPr lang="pl-PL" sz="5800" dirty="0" smtClean="0">
                <a:solidFill>
                  <a:srgbClr val="FF0000"/>
                </a:solidFill>
              </a:rPr>
              <a:t>ER</a:t>
            </a:r>
            <a:r>
              <a:rPr lang="pl-PL" sz="5800" dirty="0" smtClean="0"/>
              <a:t> –  REGARD</a:t>
            </a:r>
            <a:r>
              <a:rPr lang="pl-PL" sz="5800" dirty="0" smtClean="0">
                <a:solidFill>
                  <a:srgbClr val="FF0000"/>
                </a:solidFill>
              </a:rPr>
              <a:t>É</a:t>
            </a:r>
          </a:p>
          <a:p>
            <a:pPr algn="ctr">
              <a:buNone/>
            </a:pPr>
            <a:r>
              <a:rPr lang="pl-PL" sz="5800" dirty="0" smtClean="0"/>
              <a:t>CHANT</a:t>
            </a:r>
            <a:r>
              <a:rPr lang="pl-PL" sz="5800" dirty="0" smtClean="0">
                <a:solidFill>
                  <a:srgbClr val="FF0000"/>
                </a:solidFill>
              </a:rPr>
              <a:t>ER</a:t>
            </a:r>
            <a:r>
              <a:rPr lang="pl-PL" sz="5800" dirty="0" smtClean="0"/>
              <a:t> – CHANT</a:t>
            </a:r>
            <a:r>
              <a:rPr lang="pl-PL" sz="5800" dirty="0" smtClean="0">
                <a:solidFill>
                  <a:srgbClr val="FF0000"/>
                </a:solidFill>
              </a:rPr>
              <a:t>É</a:t>
            </a:r>
          </a:p>
          <a:p>
            <a:pPr algn="ctr">
              <a:buNone/>
            </a:pPr>
            <a:r>
              <a:rPr lang="pl-PL" sz="5800" dirty="0" smtClean="0"/>
              <a:t>PARL</a:t>
            </a:r>
            <a:r>
              <a:rPr lang="pl-PL" sz="5800" dirty="0" smtClean="0">
                <a:solidFill>
                  <a:srgbClr val="FF0000"/>
                </a:solidFill>
              </a:rPr>
              <a:t>ER</a:t>
            </a:r>
            <a:r>
              <a:rPr lang="pl-PL" sz="5800" dirty="0" smtClean="0"/>
              <a:t> -  PARL</a:t>
            </a:r>
            <a:r>
              <a:rPr lang="pl-PL" sz="5800" dirty="0" smtClean="0">
                <a:solidFill>
                  <a:srgbClr val="FF0000"/>
                </a:solidFill>
              </a:rPr>
              <a:t>É</a:t>
            </a:r>
            <a:endParaRPr lang="pl-PL" sz="5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PARTICIPE PASSÉ</a:t>
            </a:r>
            <a:endParaRPr lang="pl-PL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b="1" u="sng" dirty="0" err="1" smtClean="0"/>
              <a:t>IIème</a:t>
            </a:r>
            <a:r>
              <a:rPr lang="pl-PL" b="1" u="sng" dirty="0" smtClean="0"/>
              <a:t> </a:t>
            </a:r>
            <a:r>
              <a:rPr lang="pl-PL" b="1" u="sng" dirty="0" smtClean="0"/>
              <a:t>groupe:</a:t>
            </a:r>
          </a:p>
          <a:p>
            <a:pPr>
              <a:buNone/>
            </a:pPr>
            <a:endParaRPr lang="pl-PL" sz="1000" dirty="0"/>
          </a:p>
          <a:p>
            <a:pPr algn="ctr">
              <a:buNone/>
            </a:pPr>
            <a:r>
              <a:rPr lang="pl-PL" sz="6000" dirty="0" smtClean="0"/>
              <a:t>FIN</a:t>
            </a:r>
            <a:r>
              <a:rPr lang="pl-PL" sz="6000" dirty="0" smtClean="0">
                <a:solidFill>
                  <a:srgbClr val="FF0000"/>
                </a:solidFill>
              </a:rPr>
              <a:t>IR</a:t>
            </a:r>
            <a:r>
              <a:rPr lang="pl-PL" sz="6000" dirty="0" smtClean="0"/>
              <a:t> - FIN</a:t>
            </a:r>
            <a:r>
              <a:rPr lang="pl-PL" sz="6000" dirty="0" smtClean="0">
                <a:solidFill>
                  <a:srgbClr val="FF0000"/>
                </a:solidFill>
              </a:rPr>
              <a:t>I</a:t>
            </a:r>
          </a:p>
          <a:p>
            <a:pPr algn="ctr">
              <a:buNone/>
            </a:pPr>
            <a:r>
              <a:rPr lang="pl-PL" sz="6000" dirty="0" smtClean="0"/>
              <a:t>CHOIS</a:t>
            </a:r>
            <a:r>
              <a:rPr lang="pl-PL" sz="6000" dirty="0" smtClean="0">
                <a:solidFill>
                  <a:srgbClr val="FF0000"/>
                </a:solidFill>
              </a:rPr>
              <a:t>IR</a:t>
            </a:r>
            <a:r>
              <a:rPr lang="pl-PL" sz="6000" dirty="0" smtClean="0"/>
              <a:t> - CHOIS</a:t>
            </a:r>
            <a:r>
              <a:rPr lang="pl-PL" sz="6000" dirty="0" smtClean="0">
                <a:solidFill>
                  <a:srgbClr val="FF0000"/>
                </a:solidFill>
              </a:rPr>
              <a:t>I</a:t>
            </a:r>
          </a:p>
          <a:p>
            <a:pPr algn="ctr">
              <a:buNone/>
            </a:pPr>
            <a:r>
              <a:rPr lang="pl-PL" sz="6000" dirty="0" smtClean="0"/>
              <a:t>AG</a:t>
            </a:r>
            <a:r>
              <a:rPr lang="pl-PL" sz="6000" dirty="0" smtClean="0">
                <a:solidFill>
                  <a:srgbClr val="FF0000"/>
                </a:solidFill>
              </a:rPr>
              <a:t>IR</a:t>
            </a:r>
            <a:r>
              <a:rPr lang="pl-PL" sz="6000" dirty="0" smtClean="0"/>
              <a:t> - AG</a:t>
            </a:r>
            <a:r>
              <a:rPr lang="pl-PL" sz="6000" dirty="0" smtClean="0">
                <a:solidFill>
                  <a:srgbClr val="FF0000"/>
                </a:solidFill>
              </a:rPr>
              <a:t>I</a:t>
            </a:r>
            <a:endParaRPr lang="pl-PL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PARTICIPE PASSÉ</a:t>
            </a:r>
            <a:endParaRPr lang="pl-PL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8503920" cy="4572000"/>
          </a:xfrm>
        </p:spPr>
        <p:txBody>
          <a:bodyPr/>
          <a:lstStyle/>
          <a:p>
            <a:pPr>
              <a:buNone/>
            </a:pPr>
            <a:r>
              <a:rPr lang="pl-PL" b="1" u="sng" dirty="0" err="1" smtClean="0"/>
              <a:t>IIIème</a:t>
            </a:r>
            <a:r>
              <a:rPr lang="pl-PL" b="1" u="sng" dirty="0" smtClean="0"/>
              <a:t> </a:t>
            </a:r>
            <a:r>
              <a:rPr lang="pl-PL" b="1" u="sng" dirty="0" smtClean="0"/>
              <a:t>groupe:</a:t>
            </a:r>
          </a:p>
          <a:p>
            <a:pPr>
              <a:buNone/>
            </a:pPr>
            <a:endParaRPr lang="pl-PL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899592" y="1916832"/>
          <a:ext cx="7200800" cy="4421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1800200"/>
                <a:gridCol w="1800200"/>
                <a:gridCol w="1800200"/>
              </a:tblGrid>
              <a:tr h="620896">
                <a:tc>
                  <a:txBody>
                    <a:bodyPr/>
                    <a:lstStyle/>
                    <a:p>
                      <a:r>
                        <a:rPr lang="pl-PL" dirty="0" smtClean="0"/>
                        <a:t>INFINITIF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PARTICIPE PASSÉ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INFINITIF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mtClean="0"/>
                        <a:t>PARTICIPE</a:t>
                      </a:r>
                      <a:r>
                        <a:rPr lang="pl-PL" baseline="0" smtClean="0"/>
                        <a:t> PASSÉ</a:t>
                      </a:r>
                      <a:endParaRPr lang="pl-PL" dirty="0"/>
                    </a:p>
                  </a:txBody>
                  <a:tcPr/>
                </a:tc>
              </a:tr>
              <a:tr h="472701">
                <a:tc>
                  <a:txBody>
                    <a:bodyPr/>
                    <a:lstStyle/>
                    <a:p>
                      <a:r>
                        <a:rPr lang="pl-PL" dirty="0" smtClean="0"/>
                        <a:t>AVOIR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EU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VOULOIR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VOULU</a:t>
                      </a:r>
                      <a:endParaRPr lang="pl-PL" dirty="0"/>
                    </a:p>
                  </a:txBody>
                  <a:tcPr/>
                </a:tc>
              </a:tr>
              <a:tr h="472701">
                <a:tc>
                  <a:txBody>
                    <a:bodyPr/>
                    <a:lstStyle/>
                    <a:p>
                      <a:r>
                        <a:rPr lang="pl-PL" dirty="0" smtClean="0"/>
                        <a:t>ÊTRE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ÉTÉ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DEVOIR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 smtClean="0"/>
                        <a:t>DÛ</a:t>
                      </a:r>
                      <a:endParaRPr lang="pl-PL" dirty="0"/>
                    </a:p>
                  </a:txBody>
                  <a:tcPr/>
                </a:tc>
              </a:tr>
              <a:tr h="472701">
                <a:tc>
                  <a:txBody>
                    <a:bodyPr/>
                    <a:lstStyle/>
                    <a:p>
                      <a:r>
                        <a:rPr lang="pl-PL" dirty="0" smtClean="0"/>
                        <a:t>FAIRE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FAIT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TENIR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TENU</a:t>
                      </a:r>
                      <a:endParaRPr lang="pl-PL" dirty="0"/>
                    </a:p>
                  </a:txBody>
                  <a:tcPr/>
                </a:tc>
              </a:tr>
              <a:tr h="472701">
                <a:tc>
                  <a:txBody>
                    <a:bodyPr/>
                    <a:lstStyle/>
                    <a:p>
                      <a:r>
                        <a:rPr lang="pl-PL" dirty="0" smtClean="0"/>
                        <a:t>PRENDRE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PRIS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RECEVOIR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REÇU</a:t>
                      </a:r>
                      <a:endParaRPr lang="pl-PL" dirty="0"/>
                    </a:p>
                  </a:txBody>
                  <a:tcPr/>
                </a:tc>
              </a:tr>
              <a:tr h="472701">
                <a:tc>
                  <a:txBody>
                    <a:bodyPr/>
                    <a:lstStyle/>
                    <a:p>
                      <a:r>
                        <a:rPr lang="pl-PL" dirty="0" smtClean="0"/>
                        <a:t>OUVRIR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OUVERT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BOIRE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BU</a:t>
                      </a:r>
                      <a:endParaRPr lang="pl-PL" dirty="0"/>
                    </a:p>
                  </a:txBody>
                  <a:tcPr/>
                </a:tc>
              </a:tr>
              <a:tr h="472701">
                <a:tc>
                  <a:txBody>
                    <a:bodyPr/>
                    <a:lstStyle/>
                    <a:p>
                      <a:r>
                        <a:rPr lang="pl-PL" dirty="0" smtClean="0"/>
                        <a:t>OFFRIR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OFFERT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ÉCRIRE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ÉCRIT</a:t>
                      </a:r>
                      <a:endParaRPr lang="pl-PL" dirty="0"/>
                    </a:p>
                  </a:txBody>
                  <a:tcPr/>
                </a:tc>
              </a:tr>
              <a:tr h="472701">
                <a:tc>
                  <a:txBody>
                    <a:bodyPr/>
                    <a:lstStyle/>
                    <a:p>
                      <a:r>
                        <a:rPr lang="pl-PL" dirty="0" smtClean="0"/>
                        <a:t>VOIR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VU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LIRE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LU</a:t>
                      </a:r>
                      <a:endParaRPr lang="pl-PL" dirty="0"/>
                    </a:p>
                  </a:txBody>
                  <a:tcPr/>
                </a:tc>
              </a:tr>
              <a:tr h="472701">
                <a:tc>
                  <a:txBody>
                    <a:bodyPr/>
                    <a:lstStyle/>
                    <a:p>
                      <a:r>
                        <a:rPr lang="pl-PL" dirty="0" smtClean="0"/>
                        <a:t>SAVOIR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SU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METTRE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MIS</a:t>
                      </a:r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47</TotalTime>
  <Words>98</Words>
  <Application>Microsoft Office PowerPoint</Application>
  <PresentationFormat>Pokaz na ekranie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6" baseType="lpstr">
      <vt:lpstr>Civil</vt:lpstr>
      <vt:lpstr>PASSÉ COMPOSÉ</vt:lpstr>
      <vt:lpstr>FORMATION : </vt:lpstr>
      <vt:lpstr>PARTICIPE PASSÉ</vt:lpstr>
      <vt:lpstr>PARTICIPE PASSÉ</vt:lpstr>
      <vt:lpstr>PARTICIPE PASSÉ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PASSÉ COMPOSÉ</dc:title>
  <dc:creator>User</dc:creator>
  <cp:lastModifiedBy>Zarząd Główny</cp:lastModifiedBy>
  <cp:revision>3</cp:revision>
  <dcterms:created xsi:type="dcterms:W3CDTF">2021-01-18T11:03:00Z</dcterms:created>
  <dcterms:modified xsi:type="dcterms:W3CDTF">2021-01-23T09:19:20Z</dcterms:modified>
</cp:coreProperties>
</file>